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65C00F6-DBD9-4E9C-9840-DC11447C3805}" type="datetimeFigureOut">
              <a:rPr lang="en-US" smtClean="0"/>
              <a:pPr/>
              <a:t>8/4/2018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E33D74F1-30C5-47E1-9FB4-908D86CA3D2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Online Art Gallery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IN" dirty="0" smtClean="0"/>
              <a:t>Namrata Gajjar</a:t>
            </a:r>
          </a:p>
          <a:p>
            <a:pPr algn="r"/>
            <a:r>
              <a:rPr lang="en-IN" dirty="0" smtClean="0"/>
              <a:t>Babasaheb Ambedkar Open University</a:t>
            </a:r>
          </a:p>
          <a:p>
            <a:pPr algn="r"/>
            <a:r>
              <a:rPr lang="en-IN" dirty="0" smtClean="0"/>
              <a:t>Roll No: 1234567890</a:t>
            </a:r>
          </a:p>
          <a:p>
            <a:pPr algn="r"/>
            <a:endParaRPr lang="en-IN" dirty="0" smtClean="0"/>
          </a:p>
          <a:p>
            <a:pPr algn="r"/>
            <a:endParaRPr lang="en-IN" dirty="0" smtClean="0"/>
          </a:p>
          <a:p>
            <a:pPr>
              <a:buFontTx/>
              <a:buChar char="-"/>
            </a:pP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Login and registration of users</a:t>
            </a:r>
          </a:p>
          <a:p>
            <a:r>
              <a:rPr lang="en-IN" dirty="0" smtClean="0"/>
              <a:t>Online </a:t>
            </a:r>
            <a:r>
              <a:rPr lang="en-IN" dirty="0" smtClean="0"/>
              <a:t>exhibition of </a:t>
            </a:r>
            <a:r>
              <a:rPr lang="en-IN" dirty="0" smtClean="0"/>
              <a:t>paintings</a:t>
            </a:r>
            <a:endParaRPr lang="en-IN" dirty="0" smtClean="0"/>
          </a:p>
          <a:p>
            <a:r>
              <a:rPr lang="en-IN" dirty="0" smtClean="0"/>
              <a:t>Category wise filtering for </a:t>
            </a:r>
            <a:r>
              <a:rPr lang="en-IN" dirty="0" smtClean="0"/>
              <a:t>photography, </a:t>
            </a:r>
            <a:r>
              <a:rPr lang="en-IN" dirty="0" smtClean="0"/>
              <a:t>acrylic and water paintings</a:t>
            </a:r>
            <a:endParaRPr lang="en-IN" dirty="0" smtClean="0"/>
          </a:p>
          <a:p>
            <a:r>
              <a:rPr lang="en-IN" dirty="0" smtClean="0"/>
              <a:t>Quick access </a:t>
            </a:r>
            <a:r>
              <a:rPr lang="en-IN" dirty="0" smtClean="0"/>
              <a:t>to artist details and his achievements</a:t>
            </a:r>
          </a:p>
          <a:p>
            <a:r>
              <a:rPr lang="en-IN" dirty="0" smtClean="0"/>
              <a:t>Contact and subscribe to artist</a:t>
            </a:r>
            <a:endParaRPr lang="en-IN" dirty="0" smtClean="0"/>
          </a:p>
          <a:p>
            <a:r>
              <a:rPr lang="en-IN" dirty="0" smtClean="0"/>
              <a:t>Purchasing of paintings online by adding to cart and checkout</a:t>
            </a:r>
          </a:p>
          <a:p>
            <a:r>
              <a:rPr lang="en-IN" dirty="0" smtClean="0"/>
              <a:t>Social media( </a:t>
            </a:r>
            <a:r>
              <a:rPr lang="en-IN" dirty="0" err="1" smtClean="0"/>
              <a:t>Facebook</a:t>
            </a:r>
            <a:r>
              <a:rPr lang="en-IN" dirty="0" smtClean="0"/>
              <a:t>,  Twitter,  </a:t>
            </a:r>
            <a:r>
              <a:rPr lang="en-IN" dirty="0" err="1" smtClean="0"/>
              <a:t>Instagram</a:t>
            </a:r>
            <a:r>
              <a:rPr lang="en-IN" dirty="0" smtClean="0"/>
              <a:t>) </a:t>
            </a:r>
            <a:r>
              <a:rPr lang="en-IN" dirty="0" smtClean="0"/>
              <a:t>connection</a:t>
            </a:r>
            <a:endParaRPr lang="en-IN" dirty="0" smtClean="0"/>
          </a:p>
          <a:p>
            <a:r>
              <a:rPr lang="en-IN" dirty="0" smtClean="0"/>
              <a:t>Management </a:t>
            </a:r>
            <a:r>
              <a:rPr lang="en-IN" dirty="0" smtClean="0"/>
              <a:t>of </a:t>
            </a:r>
            <a:r>
              <a:rPr lang="en-IN" dirty="0" smtClean="0"/>
              <a:t>information </a:t>
            </a:r>
            <a:r>
              <a:rPr lang="en-IN" dirty="0" smtClean="0"/>
              <a:t>by admin account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-24"/>
            <a:ext cx="7498080" cy="1143000"/>
          </a:xfrm>
        </p:spPr>
        <p:txBody>
          <a:bodyPr/>
          <a:lstStyle/>
          <a:p>
            <a:r>
              <a:rPr lang="en-IN" dirty="0" smtClean="0"/>
              <a:t>Art Gallery - Home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0"/>
            <a:ext cx="81439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Art Gallery - Category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0"/>
            <a:ext cx="81439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Art Gallery - Cart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1" y="1"/>
            <a:ext cx="81438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PHP – For server side programming</a:t>
            </a:r>
          </a:p>
          <a:p>
            <a:r>
              <a:rPr lang="en-IN" dirty="0" smtClean="0"/>
              <a:t>Apache - Server</a:t>
            </a:r>
          </a:p>
          <a:p>
            <a:r>
              <a:rPr lang="en-IN" dirty="0" err="1" smtClean="0"/>
              <a:t>MySQL</a:t>
            </a:r>
            <a:r>
              <a:rPr lang="en-IN" dirty="0" smtClean="0"/>
              <a:t> – For database management</a:t>
            </a:r>
          </a:p>
          <a:p>
            <a:r>
              <a:rPr lang="en-IN" dirty="0" smtClean="0"/>
              <a:t>HTML – For presentation of web pages</a:t>
            </a:r>
          </a:p>
          <a:p>
            <a:r>
              <a:rPr lang="en-IN" dirty="0" smtClean="0"/>
              <a:t>CSS – For styling of web pages</a:t>
            </a:r>
          </a:p>
          <a:p>
            <a:r>
              <a:rPr lang="en-IN" dirty="0" smtClean="0"/>
              <a:t>XAMPP ( Software for PHP,  Apache and </a:t>
            </a:r>
            <a:r>
              <a:rPr lang="en-IN" dirty="0" err="1" smtClean="0"/>
              <a:t>MySQL</a:t>
            </a:r>
            <a:r>
              <a:rPr lang="en-IN" dirty="0" smtClean="0"/>
              <a:t>)</a:t>
            </a:r>
          </a:p>
          <a:p>
            <a:pPr lvl="1"/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Architecture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643182"/>
            <a:ext cx="814390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52" y="2857496"/>
            <a:ext cx="7498080" cy="1143000"/>
          </a:xfrm>
        </p:spPr>
        <p:txBody>
          <a:bodyPr/>
          <a:lstStyle/>
          <a:p>
            <a:pPr algn="ctr"/>
            <a:r>
              <a:rPr lang="en-IN" dirty="0" smtClean="0"/>
              <a:t>Thank You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451</TotalTime>
  <Words>126</Words>
  <Application>Microsoft Office PowerPoint</Application>
  <PresentationFormat>On-screen Show (4:3)</PresentationFormat>
  <Paragraphs>27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Solstice</vt:lpstr>
      <vt:lpstr>Online Art Gallery</vt:lpstr>
      <vt:lpstr>Features</vt:lpstr>
      <vt:lpstr>Art Gallery - Home</vt:lpstr>
      <vt:lpstr>Art Gallery - Category</vt:lpstr>
      <vt:lpstr>Art Gallery - Cart</vt:lpstr>
      <vt:lpstr>Technologies</vt:lpstr>
      <vt:lpstr>Architecture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Art Gallery</dc:title>
  <dc:creator>Pratik Gajjar</dc:creator>
  <cp:lastModifiedBy>Pratik Gajjar</cp:lastModifiedBy>
  <cp:revision>36</cp:revision>
  <dcterms:created xsi:type="dcterms:W3CDTF">2018-07-02T03:47:14Z</dcterms:created>
  <dcterms:modified xsi:type="dcterms:W3CDTF">2018-08-04T02:44:37Z</dcterms:modified>
</cp:coreProperties>
</file>